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303" r:id="rId5"/>
    <p:sldId id="260" r:id="rId6"/>
    <p:sldId id="304" r:id="rId7"/>
    <p:sldId id="305" r:id="rId8"/>
    <p:sldId id="261" r:id="rId9"/>
    <p:sldId id="306" r:id="rId10"/>
    <p:sldId id="307" r:id="rId11"/>
    <p:sldId id="262" r:id="rId12"/>
    <p:sldId id="308" r:id="rId13"/>
    <p:sldId id="263" r:id="rId14"/>
    <p:sldId id="296" r:id="rId15"/>
    <p:sldId id="297" r:id="rId16"/>
    <p:sldId id="298" r:id="rId17"/>
    <p:sldId id="300" r:id="rId18"/>
    <p:sldId id="301"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C9E05-7F54-4EB1-83CF-1021B4C4FEB4}" v="245" dt="2021-12-06T20:39:20.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C6FC9E05-7F54-4EB1-83CF-1021B4C4FEB4}"/>
    <pc:docChg chg="custSel addSld delSld modSld sldOrd">
      <pc:chgData name="Trista Eckman" userId="d3b5c9aa-babe-441d-bfeb-2f679f1fb5bd" providerId="ADAL" clId="{C6FC9E05-7F54-4EB1-83CF-1021B4C4FEB4}" dt="2022-01-19T15:47:55.651" v="3245" actId="313"/>
      <pc:docMkLst>
        <pc:docMk/>
      </pc:docMkLst>
      <pc:sldChg chg="modSp mod">
        <pc:chgData name="Trista Eckman" userId="d3b5c9aa-babe-441d-bfeb-2f679f1fb5bd" providerId="ADAL" clId="{C6FC9E05-7F54-4EB1-83CF-1021B4C4FEB4}" dt="2021-11-03T17:45:18.670" v="6" actId="20577"/>
        <pc:sldMkLst>
          <pc:docMk/>
          <pc:sldMk cId="3614664607" sldId="257"/>
        </pc:sldMkLst>
        <pc:spChg chg="mod">
          <ac:chgData name="Trista Eckman" userId="d3b5c9aa-babe-441d-bfeb-2f679f1fb5bd" providerId="ADAL" clId="{C6FC9E05-7F54-4EB1-83CF-1021B4C4FEB4}" dt="2021-11-03T17:45:18.670" v="6" actId="20577"/>
          <ac:spMkLst>
            <pc:docMk/>
            <pc:sldMk cId="3614664607" sldId="257"/>
            <ac:spMk id="3" creationId="{49ACA0AA-CB3A-42C6-A1FB-16EF74BF9E3B}"/>
          </ac:spMkLst>
        </pc:spChg>
      </pc:sldChg>
      <pc:sldChg chg="modSp">
        <pc:chgData name="Trista Eckman" userId="d3b5c9aa-babe-441d-bfeb-2f679f1fb5bd" providerId="ADAL" clId="{C6FC9E05-7F54-4EB1-83CF-1021B4C4FEB4}" dt="2021-12-06T20:39:20.936" v="1121" actId="20577"/>
        <pc:sldMkLst>
          <pc:docMk/>
          <pc:sldMk cId="911239259" sldId="258"/>
        </pc:sldMkLst>
        <pc:graphicFrameChg chg="mod">
          <ac:chgData name="Trista Eckman" userId="d3b5c9aa-babe-441d-bfeb-2f679f1fb5bd" providerId="ADAL" clId="{C6FC9E05-7F54-4EB1-83CF-1021B4C4FEB4}" dt="2021-12-06T20:39:20.936" v="1121" actId="20577"/>
          <ac:graphicFrameMkLst>
            <pc:docMk/>
            <pc:sldMk cId="911239259" sldId="258"/>
            <ac:graphicFrameMk id="8" creationId="{7C5E9C0F-8203-4036-ABE0-DC2B027154FC}"/>
          </ac:graphicFrameMkLst>
        </pc:graphicFrameChg>
      </pc:sldChg>
      <pc:sldChg chg="modSp mod">
        <pc:chgData name="Trista Eckman" userId="d3b5c9aa-babe-441d-bfeb-2f679f1fb5bd" providerId="ADAL" clId="{C6FC9E05-7F54-4EB1-83CF-1021B4C4FEB4}" dt="2021-12-06T20:43:28.464" v="1467" actId="20577"/>
        <pc:sldMkLst>
          <pc:docMk/>
          <pc:sldMk cId="3794732194" sldId="259"/>
        </pc:sldMkLst>
        <pc:spChg chg="mod">
          <ac:chgData name="Trista Eckman" userId="d3b5c9aa-babe-441d-bfeb-2f679f1fb5bd" providerId="ADAL" clId="{C6FC9E05-7F54-4EB1-83CF-1021B4C4FEB4}" dt="2021-12-06T20:40:06.821" v="1143" actId="20577"/>
          <ac:spMkLst>
            <pc:docMk/>
            <pc:sldMk cId="3794732194" sldId="259"/>
            <ac:spMk id="2" creationId="{0457E3AC-2281-4EE4-8A8A-F17BE46F152A}"/>
          </ac:spMkLst>
        </pc:spChg>
        <pc:spChg chg="mod">
          <ac:chgData name="Trista Eckman" userId="d3b5c9aa-babe-441d-bfeb-2f679f1fb5bd" providerId="ADAL" clId="{C6FC9E05-7F54-4EB1-83CF-1021B4C4FEB4}" dt="2021-12-06T20:43:28.464" v="1467" actId="20577"/>
          <ac:spMkLst>
            <pc:docMk/>
            <pc:sldMk cId="3794732194" sldId="259"/>
            <ac:spMk id="3" creationId="{25D4F79B-DF6E-4805-A427-3594676BE3BE}"/>
          </ac:spMkLst>
        </pc:spChg>
      </pc:sldChg>
      <pc:sldChg chg="modSp mod">
        <pc:chgData name="Trista Eckman" userId="d3b5c9aa-babe-441d-bfeb-2f679f1fb5bd" providerId="ADAL" clId="{C6FC9E05-7F54-4EB1-83CF-1021B4C4FEB4}" dt="2021-12-06T20:43:48.264" v="1532" actId="20577"/>
        <pc:sldMkLst>
          <pc:docMk/>
          <pc:sldMk cId="1155820905" sldId="260"/>
        </pc:sldMkLst>
        <pc:spChg chg="mod">
          <ac:chgData name="Trista Eckman" userId="d3b5c9aa-babe-441d-bfeb-2f679f1fb5bd" providerId="ADAL" clId="{C6FC9E05-7F54-4EB1-83CF-1021B4C4FEB4}" dt="2021-12-06T20:42:39.324" v="1415" actId="20577"/>
          <ac:spMkLst>
            <pc:docMk/>
            <pc:sldMk cId="1155820905" sldId="260"/>
            <ac:spMk id="2" creationId="{0457E3AC-2281-4EE4-8A8A-F17BE46F152A}"/>
          </ac:spMkLst>
        </pc:spChg>
        <pc:spChg chg="mod">
          <ac:chgData name="Trista Eckman" userId="d3b5c9aa-babe-441d-bfeb-2f679f1fb5bd" providerId="ADAL" clId="{C6FC9E05-7F54-4EB1-83CF-1021B4C4FEB4}" dt="2021-12-06T20:43:48.264" v="1532" actId="20577"/>
          <ac:spMkLst>
            <pc:docMk/>
            <pc:sldMk cId="1155820905" sldId="260"/>
            <ac:spMk id="3" creationId="{25D4F79B-DF6E-4805-A427-3594676BE3BE}"/>
          </ac:spMkLst>
        </pc:spChg>
      </pc:sldChg>
      <pc:sldChg chg="modSp mod">
        <pc:chgData name="Trista Eckman" userId="d3b5c9aa-babe-441d-bfeb-2f679f1fb5bd" providerId="ADAL" clId="{C6FC9E05-7F54-4EB1-83CF-1021B4C4FEB4}" dt="2021-12-06T20:42:51.838" v="1431" actId="20577"/>
        <pc:sldMkLst>
          <pc:docMk/>
          <pc:sldMk cId="262298628" sldId="261"/>
        </pc:sldMkLst>
        <pc:spChg chg="mod">
          <ac:chgData name="Trista Eckman" userId="d3b5c9aa-babe-441d-bfeb-2f679f1fb5bd" providerId="ADAL" clId="{C6FC9E05-7F54-4EB1-83CF-1021B4C4FEB4}" dt="2021-12-06T20:42:51.838" v="1431" actId="20577"/>
          <ac:spMkLst>
            <pc:docMk/>
            <pc:sldMk cId="262298628" sldId="261"/>
            <ac:spMk id="2" creationId="{0457E3AC-2281-4EE4-8A8A-F17BE46F152A}"/>
          </ac:spMkLst>
        </pc:spChg>
      </pc:sldChg>
      <pc:sldChg chg="modSp mod ord">
        <pc:chgData name="Trista Eckman" userId="d3b5c9aa-babe-441d-bfeb-2f679f1fb5bd" providerId="ADAL" clId="{C6FC9E05-7F54-4EB1-83CF-1021B4C4FEB4}" dt="2021-12-06T20:58:58.440" v="2802" actId="313"/>
        <pc:sldMkLst>
          <pc:docMk/>
          <pc:sldMk cId="620581810" sldId="262"/>
        </pc:sldMkLst>
        <pc:spChg chg="mod">
          <ac:chgData name="Trista Eckman" userId="d3b5c9aa-babe-441d-bfeb-2f679f1fb5bd" providerId="ADAL" clId="{C6FC9E05-7F54-4EB1-83CF-1021B4C4FEB4}" dt="2021-12-06T20:43:12.285" v="1444" actId="20577"/>
          <ac:spMkLst>
            <pc:docMk/>
            <pc:sldMk cId="620581810" sldId="262"/>
            <ac:spMk id="2" creationId="{0457E3AC-2281-4EE4-8A8A-F17BE46F152A}"/>
          </ac:spMkLst>
        </pc:spChg>
        <pc:spChg chg="mod">
          <ac:chgData name="Trista Eckman" userId="d3b5c9aa-babe-441d-bfeb-2f679f1fb5bd" providerId="ADAL" clId="{C6FC9E05-7F54-4EB1-83CF-1021B4C4FEB4}" dt="2021-12-06T20:58:58.440" v="2802" actId="313"/>
          <ac:spMkLst>
            <pc:docMk/>
            <pc:sldMk cId="620581810" sldId="262"/>
            <ac:spMk id="3" creationId="{25D4F79B-DF6E-4805-A427-3594676BE3BE}"/>
          </ac:spMkLst>
        </pc:spChg>
      </pc:sldChg>
      <pc:sldChg chg="del">
        <pc:chgData name="Trista Eckman" userId="d3b5c9aa-babe-441d-bfeb-2f679f1fb5bd" providerId="ADAL" clId="{C6FC9E05-7F54-4EB1-83CF-1021B4C4FEB4}" dt="2021-11-03T17:46:33.946" v="23" actId="2696"/>
        <pc:sldMkLst>
          <pc:docMk/>
          <pc:sldMk cId="3205694383" sldId="286"/>
        </pc:sldMkLst>
      </pc:sldChg>
      <pc:sldChg chg="del">
        <pc:chgData name="Trista Eckman" userId="d3b5c9aa-babe-441d-bfeb-2f679f1fb5bd" providerId="ADAL" clId="{C6FC9E05-7F54-4EB1-83CF-1021B4C4FEB4}" dt="2021-11-03T17:46:38.044" v="24" actId="2696"/>
        <pc:sldMkLst>
          <pc:docMk/>
          <pc:sldMk cId="2963942371" sldId="287"/>
        </pc:sldMkLst>
      </pc:sldChg>
      <pc:sldChg chg="del">
        <pc:chgData name="Trista Eckman" userId="d3b5c9aa-babe-441d-bfeb-2f679f1fb5bd" providerId="ADAL" clId="{C6FC9E05-7F54-4EB1-83CF-1021B4C4FEB4}" dt="2021-11-03T17:46:41.129" v="25" actId="2696"/>
        <pc:sldMkLst>
          <pc:docMk/>
          <pc:sldMk cId="3778606551" sldId="288"/>
        </pc:sldMkLst>
      </pc:sldChg>
      <pc:sldChg chg="del">
        <pc:chgData name="Trista Eckman" userId="d3b5c9aa-babe-441d-bfeb-2f679f1fb5bd" providerId="ADAL" clId="{C6FC9E05-7F54-4EB1-83CF-1021B4C4FEB4}" dt="2021-11-03T17:46:43.663" v="26" actId="2696"/>
        <pc:sldMkLst>
          <pc:docMk/>
          <pc:sldMk cId="3547394731" sldId="289"/>
        </pc:sldMkLst>
      </pc:sldChg>
      <pc:sldChg chg="del">
        <pc:chgData name="Trista Eckman" userId="d3b5c9aa-babe-441d-bfeb-2f679f1fb5bd" providerId="ADAL" clId="{C6FC9E05-7F54-4EB1-83CF-1021B4C4FEB4}" dt="2021-11-03T17:45:57.041" v="14" actId="2696"/>
        <pc:sldMkLst>
          <pc:docMk/>
          <pc:sldMk cId="3616205073" sldId="290"/>
        </pc:sldMkLst>
      </pc:sldChg>
      <pc:sldChg chg="del">
        <pc:chgData name="Trista Eckman" userId="d3b5c9aa-babe-441d-bfeb-2f679f1fb5bd" providerId="ADAL" clId="{C6FC9E05-7F54-4EB1-83CF-1021B4C4FEB4}" dt="2021-11-03T17:45:59.891" v="15" actId="2696"/>
        <pc:sldMkLst>
          <pc:docMk/>
          <pc:sldMk cId="3923739836" sldId="291"/>
        </pc:sldMkLst>
      </pc:sldChg>
      <pc:sldChg chg="del">
        <pc:chgData name="Trista Eckman" userId="d3b5c9aa-babe-441d-bfeb-2f679f1fb5bd" providerId="ADAL" clId="{C6FC9E05-7F54-4EB1-83CF-1021B4C4FEB4}" dt="2021-11-03T17:46:02.916" v="16" actId="2696"/>
        <pc:sldMkLst>
          <pc:docMk/>
          <pc:sldMk cId="312583147" sldId="292"/>
        </pc:sldMkLst>
      </pc:sldChg>
      <pc:sldChg chg="del">
        <pc:chgData name="Trista Eckman" userId="d3b5c9aa-babe-441d-bfeb-2f679f1fb5bd" providerId="ADAL" clId="{C6FC9E05-7F54-4EB1-83CF-1021B4C4FEB4}" dt="2021-11-03T17:46:12.586" v="18" actId="2696"/>
        <pc:sldMkLst>
          <pc:docMk/>
          <pc:sldMk cId="1214660952" sldId="293"/>
        </pc:sldMkLst>
      </pc:sldChg>
      <pc:sldChg chg="del">
        <pc:chgData name="Trista Eckman" userId="d3b5c9aa-babe-441d-bfeb-2f679f1fb5bd" providerId="ADAL" clId="{C6FC9E05-7F54-4EB1-83CF-1021B4C4FEB4}" dt="2021-11-03T17:46:20.952" v="20" actId="2696"/>
        <pc:sldMkLst>
          <pc:docMk/>
          <pc:sldMk cId="3247049890" sldId="294"/>
        </pc:sldMkLst>
      </pc:sldChg>
      <pc:sldChg chg="del">
        <pc:chgData name="Trista Eckman" userId="d3b5c9aa-babe-441d-bfeb-2f679f1fb5bd" providerId="ADAL" clId="{C6FC9E05-7F54-4EB1-83CF-1021B4C4FEB4}" dt="2021-11-03T17:46:23.930" v="21" actId="2696"/>
        <pc:sldMkLst>
          <pc:docMk/>
          <pc:sldMk cId="4074699441" sldId="295"/>
        </pc:sldMkLst>
      </pc:sldChg>
      <pc:sldChg chg="modSp mod">
        <pc:chgData name="Trista Eckman" userId="d3b5c9aa-babe-441d-bfeb-2f679f1fb5bd" providerId="ADAL" clId="{C6FC9E05-7F54-4EB1-83CF-1021B4C4FEB4}" dt="2022-01-19T15:47:55.651" v="3245" actId="313"/>
        <pc:sldMkLst>
          <pc:docMk/>
          <pc:sldMk cId="1844337425" sldId="300"/>
        </pc:sldMkLst>
        <pc:spChg chg="mod">
          <ac:chgData name="Trista Eckman" userId="d3b5c9aa-babe-441d-bfeb-2f679f1fb5bd" providerId="ADAL" clId="{C6FC9E05-7F54-4EB1-83CF-1021B4C4FEB4}" dt="2022-01-19T15:47:55.651" v="3245" actId="313"/>
          <ac:spMkLst>
            <pc:docMk/>
            <pc:sldMk cId="1844337425" sldId="300"/>
            <ac:spMk id="4" creationId="{F4DE101C-2672-4F0A-B611-D4EC45A531C5}"/>
          </ac:spMkLst>
        </pc:spChg>
      </pc:sldChg>
      <pc:sldChg chg="modSp new del mod">
        <pc:chgData name="Trista Eckman" userId="d3b5c9aa-babe-441d-bfeb-2f679f1fb5bd" providerId="ADAL" clId="{C6FC9E05-7F54-4EB1-83CF-1021B4C4FEB4}" dt="2021-12-06T20:40:14.830" v="1144" actId="2696"/>
        <pc:sldMkLst>
          <pc:docMk/>
          <pc:sldMk cId="3384242629" sldId="302"/>
        </pc:sldMkLst>
        <pc:spChg chg="mod">
          <ac:chgData name="Trista Eckman" userId="d3b5c9aa-babe-441d-bfeb-2f679f1fb5bd" providerId="ADAL" clId="{C6FC9E05-7F54-4EB1-83CF-1021B4C4FEB4}" dt="2021-12-06T19:57:15.879" v="329" actId="20577"/>
          <ac:spMkLst>
            <pc:docMk/>
            <pc:sldMk cId="3384242629" sldId="302"/>
            <ac:spMk id="2" creationId="{B45C68D8-D007-452F-83E7-DD70F1B09699}"/>
          </ac:spMkLst>
        </pc:spChg>
        <pc:spChg chg="mod">
          <ac:chgData name="Trista Eckman" userId="d3b5c9aa-babe-441d-bfeb-2f679f1fb5bd" providerId="ADAL" clId="{C6FC9E05-7F54-4EB1-83CF-1021B4C4FEB4}" dt="2021-12-06T20:04:26.982" v="707" actId="15"/>
          <ac:spMkLst>
            <pc:docMk/>
            <pc:sldMk cId="3384242629" sldId="302"/>
            <ac:spMk id="3" creationId="{30A534B8-9D1E-4A9B-90C7-EC7544CA2638}"/>
          </ac:spMkLst>
        </pc:spChg>
        <pc:spChg chg="mod">
          <ac:chgData name="Trista Eckman" userId="d3b5c9aa-babe-441d-bfeb-2f679f1fb5bd" providerId="ADAL" clId="{C6FC9E05-7F54-4EB1-83CF-1021B4C4FEB4}" dt="2021-12-06T19:58:11.720" v="431" actId="21"/>
          <ac:spMkLst>
            <pc:docMk/>
            <pc:sldMk cId="3384242629" sldId="302"/>
            <ac:spMk id="4" creationId="{95A06960-5538-4D0D-B67B-16017B7176F3}"/>
          </ac:spMkLst>
        </pc:spChg>
      </pc:sldChg>
      <pc:sldChg chg="addSp delSp modSp new mod">
        <pc:chgData name="Trista Eckman" userId="d3b5c9aa-babe-441d-bfeb-2f679f1fb5bd" providerId="ADAL" clId="{C6FC9E05-7F54-4EB1-83CF-1021B4C4FEB4}" dt="2021-12-06T20:42:23.488" v="1401" actId="20577"/>
        <pc:sldMkLst>
          <pc:docMk/>
          <pc:sldMk cId="472883998" sldId="303"/>
        </pc:sldMkLst>
        <pc:spChg chg="mod">
          <ac:chgData name="Trista Eckman" userId="d3b5c9aa-babe-441d-bfeb-2f679f1fb5bd" providerId="ADAL" clId="{C6FC9E05-7F54-4EB1-83CF-1021B4C4FEB4}" dt="2021-12-06T20:40:55.676" v="1147" actId="14100"/>
          <ac:spMkLst>
            <pc:docMk/>
            <pc:sldMk cId="472883998" sldId="303"/>
            <ac:spMk id="2" creationId="{81B5F5AE-FDFC-4947-83A1-F3A113546079}"/>
          </ac:spMkLst>
        </pc:spChg>
        <pc:spChg chg="del">
          <ac:chgData name="Trista Eckman" userId="d3b5c9aa-babe-441d-bfeb-2f679f1fb5bd" providerId="ADAL" clId="{C6FC9E05-7F54-4EB1-83CF-1021B4C4FEB4}" dt="2021-12-06T20:34:16.469" v="907" actId="22"/>
          <ac:spMkLst>
            <pc:docMk/>
            <pc:sldMk cId="472883998" sldId="303"/>
            <ac:spMk id="3" creationId="{45C605EC-DBC2-408D-BED1-953B87B5C1B8}"/>
          </ac:spMkLst>
        </pc:spChg>
        <pc:spChg chg="mod">
          <ac:chgData name="Trista Eckman" userId="d3b5c9aa-babe-441d-bfeb-2f679f1fb5bd" providerId="ADAL" clId="{C6FC9E05-7F54-4EB1-83CF-1021B4C4FEB4}" dt="2021-12-06T20:42:23.488" v="1401" actId="20577"/>
          <ac:spMkLst>
            <pc:docMk/>
            <pc:sldMk cId="472883998" sldId="303"/>
            <ac:spMk id="4" creationId="{3091D12E-76C7-4FED-AF64-F213F67EECD3}"/>
          </ac:spMkLst>
        </pc:spChg>
        <pc:spChg chg="add del mod">
          <ac:chgData name="Trista Eckman" userId="d3b5c9aa-babe-441d-bfeb-2f679f1fb5bd" providerId="ADAL" clId="{C6FC9E05-7F54-4EB1-83CF-1021B4C4FEB4}" dt="2021-12-06T20:36:18.267" v="1006" actId="22"/>
          <ac:spMkLst>
            <pc:docMk/>
            <pc:sldMk cId="472883998" sldId="303"/>
            <ac:spMk id="10" creationId="{D8706856-9CA0-422E-9947-FB3ACDCF0391}"/>
          </ac:spMkLst>
        </pc:spChg>
        <pc:picChg chg="add del mod ord">
          <ac:chgData name="Trista Eckman" userId="d3b5c9aa-babe-441d-bfeb-2f679f1fb5bd" providerId="ADAL" clId="{C6FC9E05-7F54-4EB1-83CF-1021B4C4FEB4}" dt="2021-12-06T20:36:05.220" v="1003" actId="478"/>
          <ac:picMkLst>
            <pc:docMk/>
            <pc:sldMk cId="472883998" sldId="303"/>
            <ac:picMk id="6" creationId="{28A0C59D-AA24-446D-95B3-F6E1353AFC1D}"/>
          </ac:picMkLst>
        </pc:picChg>
        <pc:picChg chg="add del mod">
          <ac:chgData name="Trista Eckman" userId="d3b5c9aa-babe-441d-bfeb-2f679f1fb5bd" providerId="ADAL" clId="{C6FC9E05-7F54-4EB1-83CF-1021B4C4FEB4}" dt="2021-12-06T20:36:15.707" v="1005" actId="478"/>
          <ac:picMkLst>
            <pc:docMk/>
            <pc:sldMk cId="472883998" sldId="303"/>
            <ac:picMk id="8" creationId="{4EFF1B01-769E-4CB0-B5C2-012D9CC95EE5}"/>
          </ac:picMkLst>
        </pc:picChg>
        <pc:picChg chg="add mod ord">
          <ac:chgData name="Trista Eckman" userId="d3b5c9aa-babe-441d-bfeb-2f679f1fb5bd" providerId="ADAL" clId="{C6FC9E05-7F54-4EB1-83CF-1021B4C4FEB4}" dt="2021-12-06T20:36:18.267" v="1006" actId="22"/>
          <ac:picMkLst>
            <pc:docMk/>
            <pc:sldMk cId="472883998" sldId="303"/>
            <ac:picMk id="12" creationId="{4632989A-24CF-401E-A22F-EB1BE822F92F}"/>
          </ac:picMkLst>
        </pc:picChg>
      </pc:sldChg>
      <pc:sldChg chg="modSp new del mod">
        <pc:chgData name="Trista Eckman" userId="d3b5c9aa-babe-441d-bfeb-2f679f1fb5bd" providerId="ADAL" clId="{C6FC9E05-7F54-4EB1-83CF-1021B4C4FEB4}" dt="2021-12-06T20:42:32.492" v="1402" actId="2696"/>
        <pc:sldMkLst>
          <pc:docMk/>
          <pc:sldMk cId="752334878" sldId="304"/>
        </pc:sldMkLst>
        <pc:spChg chg="mod">
          <ac:chgData name="Trista Eckman" userId="d3b5c9aa-babe-441d-bfeb-2f679f1fb5bd" providerId="ADAL" clId="{C6FC9E05-7F54-4EB1-83CF-1021B4C4FEB4}" dt="2021-12-06T20:36:42.291" v="1020" actId="20577"/>
          <ac:spMkLst>
            <pc:docMk/>
            <pc:sldMk cId="752334878" sldId="304"/>
            <ac:spMk id="2" creationId="{844B07B1-326B-4FA9-8609-746D20C46B66}"/>
          </ac:spMkLst>
        </pc:spChg>
      </pc:sldChg>
      <pc:sldChg chg="addSp delSp modSp new mod">
        <pc:chgData name="Trista Eckman" userId="d3b5c9aa-babe-441d-bfeb-2f679f1fb5bd" providerId="ADAL" clId="{C6FC9E05-7F54-4EB1-83CF-1021B4C4FEB4}" dt="2021-12-06T20:47:39.889" v="1738" actId="22"/>
        <pc:sldMkLst>
          <pc:docMk/>
          <pc:sldMk cId="3749151476" sldId="304"/>
        </pc:sldMkLst>
        <pc:spChg chg="mod">
          <ac:chgData name="Trista Eckman" userId="d3b5c9aa-babe-441d-bfeb-2f679f1fb5bd" providerId="ADAL" clId="{C6FC9E05-7F54-4EB1-83CF-1021B4C4FEB4}" dt="2021-12-06T20:44:00.861" v="1546" actId="20577"/>
          <ac:spMkLst>
            <pc:docMk/>
            <pc:sldMk cId="3749151476" sldId="304"/>
            <ac:spMk id="2" creationId="{C99B323D-57C3-446E-862D-33CAE7AFF4B4}"/>
          </ac:spMkLst>
        </pc:spChg>
        <pc:spChg chg="del">
          <ac:chgData name="Trista Eckman" userId="d3b5c9aa-babe-441d-bfeb-2f679f1fb5bd" providerId="ADAL" clId="{C6FC9E05-7F54-4EB1-83CF-1021B4C4FEB4}" dt="2021-12-06T20:47:39.889" v="1738" actId="22"/>
          <ac:spMkLst>
            <pc:docMk/>
            <pc:sldMk cId="3749151476" sldId="304"/>
            <ac:spMk id="3" creationId="{3CB00FC3-AF8C-4F55-AD14-705CC05B99C0}"/>
          </ac:spMkLst>
        </pc:spChg>
        <pc:spChg chg="mod">
          <ac:chgData name="Trista Eckman" userId="d3b5c9aa-babe-441d-bfeb-2f679f1fb5bd" providerId="ADAL" clId="{C6FC9E05-7F54-4EB1-83CF-1021B4C4FEB4}" dt="2021-12-06T20:46:01.232" v="1737" actId="20577"/>
          <ac:spMkLst>
            <pc:docMk/>
            <pc:sldMk cId="3749151476" sldId="304"/>
            <ac:spMk id="4" creationId="{97656AD9-FC1A-4D0B-AF08-E6231AEDB884}"/>
          </ac:spMkLst>
        </pc:spChg>
        <pc:picChg chg="add mod ord">
          <ac:chgData name="Trista Eckman" userId="d3b5c9aa-babe-441d-bfeb-2f679f1fb5bd" providerId="ADAL" clId="{C6FC9E05-7F54-4EB1-83CF-1021B4C4FEB4}" dt="2021-12-06T20:47:39.889" v="1738" actId="22"/>
          <ac:picMkLst>
            <pc:docMk/>
            <pc:sldMk cId="3749151476" sldId="304"/>
            <ac:picMk id="6" creationId="{1113DE23-1204-407D-8B8B-357D9086C085}"/>
          </ac:picMkLst>
        </pc:picChg>
      </pc:sldChg>
      <pc:sldChg chg="addSp delSp modSp new mod">
        <pc:chgData name="Trista Eckman" userId="d3b5c9aa-babe-441d-bfeb-2f679f1fb5bd" providerId="ADAL" clId="{C6FC9E05-7F54-4EB1-83CF-1021B4C4FEB4}" dt="2021-12-06T20:50:36.402" v="2104" actId="22"/>
        <pc:sldMkLst>
          <pc:docMk/>
          <pc:sldMk cId="407170284" sldId="305"/>
        </pc:sldMkLst>
        <pc:spChg chg="mod">
          <ac:chgData name="Trista Eckman" userId="d3b5c9aa-babe-441d-bfeb-2f679f1fb5bd" providerId="ADAL" clId="{C6FC9E05-7F54-4EB1-83CF-1021B4C4FEB4}" dt="2021-12-06T20:49:04.166" v="1995" actId="14100"/>
          <ac:spMkLst>
            <pc:docMk/>
            <pc:sldMk cId="407170284" sldId="305"/>
            <ac:spMk id="2" creationId="{4F11A0B7-A7F0-4536-BCD2-EE0CCAB7489C}"/>
          </ac:spMkLst>
        </pc:spChg>
        <pc:spChg chg="del">
          <ac:chgData name="Trista Eckman" userId="d3b5c9aa-babe-441d-bfeb-2f679f1fb5bd" providerId="ADAL" clId="{C6FC9E05-7F54-4EB1-83CF-1021B4C4FEB4}" dt="2021-12-06T20:50:36.402" v="2104" actId="22"/>
          <ac:spMkLst>
            <pc:docMk/>
            <pc:sldMk cId="407170284" sldId="305"/>
            <ac:spMk id="3" creationId="{B108AB19-2E92-4CA8-8732-C96AB6A40F73}"/>
          </ac:spMkLst>
        </pc:spChg>
        <pc:spChg chg="mod">
          <ac:chgData name="Trista Eckman" userId="d3b5c9aa-babe-441d-bfeb-2f679f1fb5bd" providerId="ADAL" clId="{C6FC9E05-7F54-4EB1-83CF-1021B4C4FEB4}" dt="2021-12-06T20:50:24.102" v="2103" actId="20577"/>
          <ac:spMkLst>
            <pc:docMk/>
            <pc:sldMk cId="407170284" sldId="305"/>
            <ac:spMk id="4" creationId="{5BAFE519-E4EA-4563-851A-B4D01CCEC1DB}"/>
          </ac:spMkLst>
        </pc:spChg>
        <pc:picChg chg="add mod ord">
          <ac:chgData name="Trista Eckman" userId="d3b5c9aa-babe-441d-bfeb-2f679f1fb5bd" providerId="ADAL" clId="{C6FC9E05-7F54-4EB1-83CF-1021B4C4FEB4}" dt="2021-12-06T20:50:36.402" v="2104" actId="22"/>
          <ac:picMkLst>
            <pc:docMk/>
            <pc:sldMk cId="407170284" sldId="305"/>
            <ac:picMk id="6" creationId="{406C128C-1611-4B1C-AD1C-11AC41F60BFE}"/>
          </ac:picMkLst>
        </pc:picChg>
      </pc:sldChg>
      <pc:sldChg chg="addSp delSp modSp new mod">
        <pc:chgData name="Trista Eckman" userId="d3b5c9aa-babe-441d-bfeb-2f679f1fb5bd" providerId="ADAL" clId="{C6FC9E05-7F54-4EB1-83CF-1021B4C4FEB4}" dt="2021-12-06T20:56:54.201" v="2397" actId="22"/>
        <pc:sldMkLst>
          <pc:docMk/>
          <pc:sldMk cId="4260315158" sldId="306"/>
        </pc:sldMkLst>
        <pc:spChg chg="mod">
          <ac:chgData name="Trista Eckman" userId="d3b5c9aa-babe-441d-bfeb-2f679f1fb5bd" providerId="ADAL" clId="{C6FC9E05-7F54-4EB1-83CF-1021B4C4FEB4}" dt="2021-12-06T20:50:59.312" v="2121" actId="20577"/>
          <ac:spMkLst>
            <pc:docMk/>
            <pc:sldMk cId="4260315158" sldId="306"/>
            <ac:spMk id="2" creationId="{4C4541DF-9B9F-4FCA-B801-9F4D5F42B4B3}"/>
          </ac:spMkLst>
        </pc:spChg>
        <pc:spChg chg="del">
          <ac:chgData name="Trista Eckman" userId="d3b5c9aa-babe-441d-bfeb-2f679f1fb5bd" providerId="ADAL" clId="{C6FC9E05-7F54-4EB1-83CF-1021B4C4FEB4}" dt="2021-12-06T20:56:54.201" v="2397" actId="22"/>
          <ac:spMkLst>
            <pc:docMk/>
            <pc:sldMk cId="4260315158" sldId="306"/>
            <ac:spMk id="3" creationId="{F7385F2E-83B4-4CFF-90C1-EF3E31F34289}"/>
          </ac:spMkLst>
        </pc:spChg>
        <pc:spChg chg="mod">
          <ac:chgData name="Trista Eckman" userId="d3b5c9aa-babe-441d-bfeb-2f679f1fb5bd" providerId="ADAL" clId="{C6FC9E05-7F54-4EB1-83CF-1021B4C4FEB4}" dt="2021-12-06T20:56:40.292" v="2396" actId="20577"/>
          <ac:spMkLst>
            <pc:docMk/>
            <pc:sldMk cId="4260315158" sldId="306"/>
            <ac:spMk id="4" creationId="{B1820162-48B9-4288-8180-E9234D01738A}"/>
          </ac:spMkLst>
        </pc:spChg>
        <pc:picChg chg="add mod ord">
          <ac:chgData name="Trista Eckman" userId="d3b5c9aa-babe-441d-bfeb-2f679f1fb5bd" providerId="ADAL" clId="{C6FC9E05-7F54-4EB1-83CF-1021B4C4FEB4}" dt="2021-12-06T20:56:54.201" v="2397" actId="22"/>
          <ac:picMkLst>
            <pc:docMk/>
            <pc:sldMk cId="4260315158" sldId="306"/>
            <ac:picMk id="6" creationId="{D19D2504-77C7-49A4-BC35-68AB1F237D9D}"/>
          </ac:picMkLst>
        </pc:picChg>
      </pc:sldChg>
      <pc:sldChg chg="addSp delSp modSp new mod">
        <pc:chgData name="Trista Eckman" userId="d3b5c9aa-babe-441d-bfeb-2f679f1fb5bd" providerId="ADAL" clId="{C6FC9E05-7F54-4EB1-83CF-1021B4C4FEB4}" dt="2021-12-06T20:58:29.485" v="2712" actId="22"/>
        <pc:sldMkLst>
          <pc:docMk/>
          <pc:sldMk cId="3354130385" sldId="307"/>
        </pc:sldMkLst>
        <pc:spChg chg="mod">
          <ac:chgData name="Trista Eckman" userId="d3b5c9aa-babe-441d-bfeb-2f679f1fb5bd" providerId="ADAL" clId="{C6FC9E05-7F54-4EB1-83CF-1021B4C4FEB4}" dt="2021-12-06T20:57:07.938" v="2414" actId="20577"/>
          <ac:spMkLst>
            <pc:docMk/>
            <pc:sldMk cId="3354130385" sldId="307"/>
            <ac:spMk id="2" creationId="{32B9B83A-33BE-4D74-9DD2-F272734BB51A}"/>
          </ac:spMkLst>
        </pc:spChg>
        <pc:spChg chg="del">
          <ac:chgData name="Trista Eckman" userId="d3b5c9aa-babe-441d-bfeb-2f679f1fb5bd" providerId="ADAL" clId="{C6FC9E05-7F54-4EB1-83CF-1021B4C4FEB4}" dt="2021-12-06T20:58:29.485" v="2712" actId="22"/>
          <ac:spMkLst>
            <pc:docMk/>
            <pc:sldMk cId="3354130385" sldId="307"/>
            <ac:spMk id="3" creationId="{E00D1011-1E2D-46E7-8B42-5A8F34EAE07A}"/>
          </ac:spMkLst>
        </pc:spChg>
        <pc:spChg chg="mod">
          <ac:chgData name="Trista Eckman" userId="d3b5c9aa-babe-441d-bfeb-2f679f1fb5bd" providerId="ADAL" clId="{C6FC9E05-7F54-4EB1-83CF-1021B4C4FEB4}" dt="2021-12-06T20:58:19.437" v="2711" actId="20577"/>
          <ac:spMkLst>
            <pc:docMk/>
            <pc:sldMk cId="3354130385" sldId="307"/>
            <ac:spMk id="4" creationId="{F92A234A-D109-4E5B-81BC-BF6730FBF377}"/>
          </ac:spMkLst>
        </pc:spChg>
        <pc:picChg chg="add mod ord">
          <ac:chgData name="Trista Eckman" userId="d3b5c9aa-babe-441d-bfeb-2f679f1fb5bd" providerId="ADAL" clId="{C6FC9E05-7F54-4EB1-83CF-1021B4C4FEB4}" dt="2021-12-06T20:58:29.485" v="2712" actId="22"/>
          <ac:picMkLst>
            <pc:docMk/>
            <pc:sldMk cId="3354130385" sldId="307"/>
            <ac:picMk id="6" creationId="{D9F3319B-9AAD-4D72-A2A2-21E5CAC98F97}"/>
          </ac:picMkLst>
        </pc:picChg>
      </pc:sldChg>
      <pc:sldChg chg="addSp delSp modSp new mod">
        <pc:chgData name="Trista Eckman" userId="d3b5c9aa-babe-441d-bfeb-2f679f1fb5bd" providerId="ADAL" clId="{C6FC9E05-7F54-4EB1-83CF-1021B4C4FEB4}" dt="2021-12-06T21:02:20.932" v="3243"/>
        <pc:sldMkLst>
          <pc:docMk/>
          <pc:sldMk cId="1998858290" sldId="308"/>
        </pc:sldMkLst>
        <pc:spChg chg="mod">
          <ac:chgData name="Trista Eckman" userId="d3b5c9aa-babe-441d-bfeb-2f679f1fb5bd" providerId="ADAL" clId="{C6FC9E05-7F54-4EB1-83CF-1021B4C4FEB4}" dt="2021-12-06T21:00:29.767" v="3027" actId="14100"/>
          <ac:spMkLst>
            <pc:docMk/>
            <pc:sldMk cId="1998858290" sldId="308"/>
            <ac:spMk id="2" creationId="{5F73F5FD-C35B-410B-ADD3-19F7ADB9CC2C}"/>
          </ac:spMkLst>
        </pc:spChg>
        <pc:spChg chg="del">
          <ac:chgData name="Trista Eckman" userId="d3b5c9aa-babe-441d-bfeb-2f679f1fb5bd" providerId="ADAL" clId="{C6FC9E05-7F54-4EB1-83CF-1021B4C4FEB4}" dt="2021-12-06T21:00:59.169" v="3075" actId="22"/>
          <ac:spMkLst>
            <pc:docMk/>
            <pc:sldMk cId="1998858290" sldId="308"/>
            <ac:spMk id="3" creationId="{AD5188E1-5474-411A-8D87-8458BBFF3D84}"/>
          </ac:spMkLst>
        </pc:spChg>
        <pc:spChg chg="mod">
          <ac:chgData name="Trista Eckman" userId="d3b5c9aa-babe-441d-bfeb-2f679f1fb5bd" providerId="ADAL" clId="{C6FC9E05-7F54-4EB1-83CF-1021B4C4FEB4}" dt="2021-12-06T21:02:20.932" v="3243"/>
          <ac:spMkLst>
            <pc:docMk/>
            <pc:sldMk cId="1998858290" sldId="308"/>
            <ac:spMk id="4" creationId="{3906DB81-E055-4249-A0CE-9B47139C8556}"/>
          </ac:spMkLst>
        </pc:spChg>
        <pc:picChg chg="add mod ord">
          <ac:chgData name="Trista Eckman" userId="d3b5c9aa-babe-441d-bfeb-2f679f1fb5bd" providerId="ADAL" clId="{C6FC9E05-7F54-4EB1-83CF-1021B4C4FEB4}" dt="2021-12-06T21:00:59.169" v="3075" actId="22"/>
          <ac:picMkLst>
            <pc:docMk/>
            <pc:sldMk cId="1998858290" sldId="308"/>
            <ac:picMk id="6" creationId="{DB9F5CD0-7525-4A4E-9385-9D8435D61345}"/>
          </ac:picMkLst>
        </pc:picChg>
      </pc:sldChg>
      <pc:sldChg chg="modSp new del mod">
        <pc:chgData name="Trista Eckman" userId="d3b5c9aa-babe-441d-bfeb-2f679f1fb5bd" providerId="ADAL" clId="{C6FC9E05-7F54-4EB1-83CF-1021B4C4FEB4}" dt="2021-12-06T21:02:25.145" v="3244" actId="2696"/>
        <pc:sldMkLst>
          <pc:docMk/>
          <pc:sldMk cId="1127689835" sldId="309"/>
        </pc:sldMkLst>
        <pc:spChg chg="mod">
          <ac:chgData name="Trista Eckman" userId="d3b5c9aa-babe-441d-bfeb-2f679f1fb5bd" providerId="ADAL" clId="{C6FC9E05-7F54-4EB1-83CF-1021B4C4FEB4}" dt="2021-12-06T21:01:11.225" v="3087" actId="20577"/>
          <ac:spMkLst>
            <pc:docMk/>
            <pc:sldMk cId="1127689835" sldId="309"/>
            <ac:spMk id="2" creationId="{3D3FA841-FDDB-419E-B04A-42E6E611EDED}"/>
          </ac:spMkLst>
        </pc:spChg>
        <pc:spChg chg="mod">
          <ac:chgData name="Trista Eckman" userId="d3b5c9aa-babe-441d-bfeb-2f679f1fb5bd" providerId="ADAL" clId="{C6FC9E05-7F54-4EB1-83CF-1021B4C4FEB4}" dt="2021-12-06T21:02:15.631" v="3241" actId="21"/>
          <ac:spMkLst>
            <pc:docMk/>
            <pc:sldMk cId="1127689835" sldId="309"/>
            <ac:spMk id="4" creationId="{39C762B2-006E-43C8-89C3-7DF6E54852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720E0FD4-4258-4A54-A132-3EC97D455040}">
      <dgm:prSet/>
      <dgm:spPr/>
      <dgm:t>
        <a:bodyPr/>
        <a:lstStyle/>
        <a:p>
          <a:r>
            <a:rPr lang="en-US" dirty="0"/>
            <a:t>Sub Prime Search</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Cash Search</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ProMax University</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Retail Search</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32D1F5F8-924E-4EB4-9DE9-45105A0C69AF}">
      <dgm:prSet/>
      <dgm:spPr/>
      <dgm:t>
        <a:bodyPr/>
        <a:lstStyle/>
        <a:p>
          <a:r>
            <a:rPr lang="en-US" dirty="0"/>
            <a:t>Lease Search</a:t>
          </a:r>
        </a:p>
      </dgm:t>
    </dgm:pt>
    <dgm:pt modelId="{BA78E7DC-A5A0-48CF-8037-F54CB1D882D8}" type="sibTrans" cxnId="{5D9A4138-8D9C-4130-9D59-14A9FBB9C213}">
      <dgm:prSet/>
      <dgm:spPr/>
      <dgm:t>
        <a:bodyPr/>
        <a:lstStyle/>
        <a:p>
          <a:endParaRPr lang="en-US"/>
        </a:p>
      </dgm:t>
    </dgm:pt>
    <dgm:pt modelId="{10310852-E5B3-43B5-97B9-312BB0C4955B}" type="parTrans" cxnId="{5D9A4138-8D9C-4130-9D59-14A9FBB9C213}">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38"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Lease Search</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Retail Search</a:t>
          </a:r>
        </a:p>
      </dsp:txBody>
      <dsp:txXfrm>
        <a:off x="35125" y="856558"/>
        <a:ext cx="6641700" cy="649299"/>
      </dsp:txXfrm>
    </dsp:sp>
    <dsp:sp modelId="{35D376C8-F020-42D2-96EE-43EB10004A8F}">
      <dsp:nvSpPr>
        <dsp:cNvPr id="0" name=""/>
        <dsp:cNvSpPr/>
      </dsp:nvSpPr>
      <dsp:spPr>
        <a:xfrm>
          <a:off x="0" y="165079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Sub Prime Search</a:t>
          </a:r>
        </a:p>
      </dsp:txBody>
      <dsp:txXfrm>
        <a:off x="35125" y="1685918"/>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Cash Search</a:t>
          </a:r>
        </a:p>
      </dsp:txBody>
      <dsp:txXfrm>
        <a:off x="35125" y="2482916"/>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ProMax University</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1/19/2022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1/19/2022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46125" y="1576688"/>
            <a:ext cx="4533019"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700" spc="-100" dirty="0">
                <a:solidFill>
                  <a:srgbClr val="FFFFFF"/>
                </a:solidFill>
                <a:latin typeface="+mj-lt"/>
                <a:ea typeface="+mj-ea"/>
                <a:cs typeface="+mj-cs"/>
              </a:rPr>
              <a:t>January</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B83A-33BE-4D74-9DD2-F272734BB51A}"/>
              </a:ext>
            </a:extLst>
          </p:cNvPr>
          <p:cNvSpPr>
            <a:spLocks noGrp="1"/>
          </p:cNvSpPr>
          <p:nvPr>
            <p:ph type="title"/>
          </p:nvPr>
        </p:nvSpPr>
        <p:spPr/>
        <p:txBody>
          <a:bodyPr/>
          <a:lstStyle/>
          <a:p>
            <a:r>
              <a:rPr lang="en-US" dirty="0"/>
              <a:t>Sub Prime Search</a:t>
            </a:r>
          </a:p>
        </p:txBody>
      </p:sp>
      <p:pic>
        <p:nvPicPr>
          <p:cNvPr id="6" name="Content Placeholder 5">
            <a:extLst>
              <a:ext uri="{FF2B5EF4-FFF2-40B4-BE49-F238E27FC236}">
                <a16:creationId xmlns:a16="http://schemas.microsoft.com/office/drawing/2014/main" id="{D9F3319B-9AAD-4D72-A2A2-21E5CAC98F97}"/>
              </a:ext>
            </a:extLst>
          </p:cNvPr>
          <p:cNvPicPr>
            <a:picLocks noGrp="1" noChangeAspect="1"/>
          </p:cNvPicPr>
          <p:nvPr>
            <p:ph idx="1"/>
          </p:nvPr>
        </p:nvPicPr>
        <p:blipFill>
          <a:blip r:embed="rId2"/>
          <a:stretch>
            <a:fillRect/>
          </a:stretch>
        </p:blipFill>
        <p:spPr>
          <a:xfrm>
            <a:off x="3867150" y="1463926"/>
            <a:ext cx="7315200" cy="3930148"/>
          </a:xfrm>
        </p:spPr>
      </p:pic>
      <p:sp>
        <p:nvSpPr>
          <p:cNvPr id="4" name="Text Placeholder 3">
            <a:extLst>
              <a:ext uri="{FF2B5EF4-FFF2-40B4-BE49-F238E27FC236}">
                <a16:creationId xmlns:a16="http://schemas.microsoft.com/office/drawing/2014/main" id="{F92A234A-D109-4E5B-81BC-BF6730FBF377}"/>
              </a:ext>
            </a:extLst>
          </p:cNvPr>
          <p:cNvSpPr>
            <a:spLocks noGrp="1"/>
          </p:cNvSpPr>
          <p:nvPr>
            <p:ph type="body" sz="half" idx="2"/>
          </p:nvPr>
        </p:nvSpPr>
        <p:spPr/>
        <p:txBody>
          <a:bodyPr/>
          <a:lstStyle/>
          <a:p>
            <a:r>
              <a:rPr lang="en-US" dirty="0"/>
              <a:t>Once your deal options come up you can sort them based off of profit or days in stock. </a:t>
            </a:r>
          </a:p>
          <a:p>
            <a:r>
              <a:rPr lang="en-US" dirty="0"/>
              <a:t>You can also hide the profit in order to show the screen to the customer or print a list for your sales rep to show the customer. </a:t>
            </a:r>
          </a:p>
          <a:p>
            <a:r>
              <a:rPr lang="en-US" dirty="0"/>
              <a:t>Click into the deal you want in order to access the deal screen. </a:t>
            </a:r>
          </a:p>
        </p:txBody>
      </p:sp>
    </p:spTree>
    <p:extLst>
      <p:ext uri="{BB962C8B-B14F-4D97-AF65-F5344CB8AC3E}">
        <p14:creationId xmlns:p14="http://schemas.microsoft.com/office/powerpoint/2010/main" val="335413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Cash Search</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Use this when a customer says, “I have $X to spend on a vehicle and not a penny more.”</a:t>
            </a:r>
          </a:p>
        </p:txBody>
      </p:sp>
    </p:spTree>
    <p:extLst>
      <p:ext uri="{BB962C8B-B14F-4D97-AF65-F5344CB8AC3E}">
        <p14:creationId xmlns:p14="http://schemas.microsoft.com/office/powerpoint/2010/main" val="62058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F5FD-C35B-410B-ADD3-19F7ADB9CC2C}"/>
              </a:ext>
            </a:extLst>
          </p:cNvPr>
          <p:cNvSpPr>
            <a:spLocks noGrp="1"/>
          </p:cNvSpPr>
          <p:nvPr>
            <p:ph type="title"/>
          </p:nvPr>
        </p:nvSpPr>
        <p:spPr>
          <a:xfrm>
            <a:off x="256032" y="1143000"/>
            <a:ext cx="2834640" cy="667139"/>
          </a:xfrm>
        </p:spPr>
        <p:txBody>
          <a:bodyPr/>
          <a:lstStyle/>
          <a:p>
            <a:r>
              <a:rPr lang="en-US" dirty="0"/>
              <a:t>Cash Search</a:t>
            </a:r>
          </a:p>
        </p:txBody>
      </p:sp>
      <p:pic>
        <p:nvPicPr>
          <p:cNvPr id="6" name="Content Placeholder 5">
            <a:extLst>
              <a:ext uri="{FF2B5EF4-FFF2-40B4-BE49-F238E27FC236}">
                <a16:creationId xmlns:a16="http://schemas.microsoft.com/office/drawing/2014/main" id="{DB9F5CD0-7525-4A4E-9385-9D8435D61345}"/>
              </a:ext>
            </a:extLst>
          </p:cNvPr>
          <p:cNvPicPr>
            <a:picLocks noGrp="1" noChangeAspect="1"/>
          </p:cNvPicPr>
          <p:nvPr>
            <p:ph idx="1"/>
          </p:nvPr>
        </p:nvPicPr>
        <p:blipFill>
          <a:blip r:embed="rId2"/>
          <a:stretch>
            <a:fillRect/>
          </a:stretch>
        </p:blipFill>
        <p:spPr>
          <a:xfrm>
            <a:off x="3867150" y="1578429"/>
            <a:ext cx="7315200" cy="3701142"/>
          </a:xfrm>
        </p:spPr>
      </p:pic>
      <p:sp>
        <p:nvSpPr>
          <p:cNvPr id="4" name="Text Placeholder 3">
            <a:extLst>
              <a:ext uri="{FF2B5EF4-FFF2-40B4-BE49-F238E27FC236}">
                <a16:creationId xmlns:a16="http://schemas.microsoft.com/office/drawing/2014/main" id="{3906DB81-E055-4249-A0CE-9B47139C8556}"/>
              </a:ext>
            </a:extLst>
          </p:cNvPr>
          <p:cNvSpPr>
            <a:spLocks noGrp="1"/>
          </p:cNvSpPr>
          <p:nvPr>
            <p:ph type="body" sz="half" idx="2"/>
          </p:nvPr>
        </p:nvSpPr>
        <p:spPr>
          <a:xfrm>
            <a:off x="256032" y="1810139"/>
            <a:ext cx="2834640" cy="4006027"/>
          </a:xfrm>
        </p:spPr>
        <p:txBody>
          <a:bodyPr/>
          <a:lstStyle/>
          <a:p>
            <a:r>
              <a:rPr lang="en-US" dirty="0"/>
              <a:t>The Cash Search is a little hidden. You have to first enter another search screen in order to see the cash search. </a:t>
            </a:r>
          </a:p>
          <a:p>
            <a:r>
              <a:rPr lang="en-US" dirty="0"/>
              <a:t>Customer &gt; </a:t>
            </a:r>
            <a:r>
              <a:rPr lang="en-US" dirty="0" err="1"/>
              <a:t>SubPrime</a:t>
            </a:r>
            <a:r>
              <a:rPr lang="en-US" dirty="0"/>
              <a:t> Search. </a:t>
            </a:r>
          </a:p>
          <a:p>
            <a:r>
              <a:rPr lang="en-US" dirty="0"/>
              <a:t>Now choose the Deal Type drop down and select “Cash.”</a:t>
            </a:r>
          </a:p>
          <a:p>
            <a:r>
              <a:rPr lang="en-US" dirty="0"/>
              <a:t>Enter your criteria and hit calculate deals. </a:t>
            </a:r>
          </a:p>
          <a:p>
            <a:r>
              <a:rPr lang="en-US" dirty="0"/>
              <a:t>Once you have your list of deals, click into the “Total Due” Hyperlink in order to access the deal.</a:t>
            </a:r>
          </a:p>
          <a:p>
            <a:endParaRPr lang="en-US" dirty="0"/>
          </a:p>
        </p:txBody>
      </p:sp>
    </p:spTree>
    <p:extLst>
      <p:ext uri="{BB962C8B-B14F-4D97-AF65-F5344CB8AC3E}">
        <p14:creationId xmlns:p14="http://schemas.microsoft.com/office/powerpoint/2010/main" val="199885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ProMax University</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sz="2200" kern="1200" cap="none" spc="0" baseline="0" dirty="0">
                <a:solidFill>
                  <a:schemeClr val="accent1"/>
                </a:solidFill>
                <a:latin typeface="+mn-lt"/>
                <a:ea typeface="+mn-ea"/>
                <a:cs typeface="+mn-cs"/>
              </a:rPr>
              <a:t>We have recently added another training tool for refreshers and new staff training on ProMax – ProMax University!</a:t>
            </a:r>
          </a:p>
        </p:txBody>
      </p:sp>
    </p:spTree>
    <p:extLst>
      <p:ext uri="{BB962C8B-B14F-4D97-AF65-F5344CB8AC3E}">
        <p14:creationId xmlns:p14="http://schemas.microsoft.com/office/powerpoint/2010/main" val="28089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3F28-2C61-43C6-B670-6EB994F89E41}"/>
              </a:ext>
            </a:extLst>
          </p:cNvPr>
          <p:cNvSpPr>
            <a:spLocks noGrp="1"/>
          </p:cNvSpPr>
          <p:nvPr>
            <p:ph type="title"/>
          </p:nvPr>
        </p:nvSpPr>
        <p:spPr/>
        <p:txBody>
          <a:bodyPr/>
          <a:lstStyle/>
          <a:p>
            <a:r>
              <a:rPr lang="en-US" dirty="0"/>
              <a:t>ProMax University</a:t>
            </a:r>
          </a:p>
        </p:txBody>
      </p:sp>
      <p:sp>
        <p:nvSpPr>
          <p:cNvPr id="3" name="Content Placeholder 2">
            <a:extLst>
              <a:ext uri="{FF2B5EF4-FFF2-40B4-BE49-F238E27FC236}">
                <a16:creationId xmlns:a16="http://schemas.microsoft.com/office/drawing/2014/main" id="{AF94A9CE-F06E-4B67-96A2-C2F672382872}"/>
              </a:ext>
            </a:extLst>
          </p:cNvPr>
          <p:cNvSpPr>
            <a:spLocks noGrp="1"/>
          </p:cNvSpPr>
          <p:nvPr>
            <p:ph idx="1"/>
          </p:nvPr>
        </p:nvSpPr>
        <p:spPr/>
        <p:txBody>
          <a:bodyPr/>
          <a:lstStyle/>
          <a:p>
            <a:r>
              <a:rPr lang="en-US" dirty="0"/>
              <a:t>With ProMax University, you now get more insight into how your staff is retaining the information they are being given during ProMax trainings. You also now have insight on when they are attending their classes and you can assign specific courses for them as you see fit as well. </a:t>
            </a:r>
          </a:p>
          <a:p>
            <a:r>
              <a:rPr lang="en-US" dirty="0"/>
              <a:t>This training is interactive. There are quizzes after each section, screens you interact with to make sure you understand the steps to complete a task, and a new certification process. </a:t>
            </a:r>
          </a:p>
          <a:p>
            <a:r>
              <a:rPr lang="en-US" dirty="0"/>
              <a:t>In addition to ProMax training, you will also have access to other BDC and Sales training classes through this platform. </a:t>
            </a:r>
          </a:p>
        </p:txBody>
      </p:sp>
      <p:sp>
        <p:nvSpPr>
          <p:cNvPr id="4" name="Text Placeholder 3">
            <a:extLst>
              <a:ext uri="{FF2B5EF4-FFF2-40B4-BE49-F238E27FC236}">
                <a16:creationId xmlns:a16="http://schemas.microsoft.com/office/drawing/2014/main" id="{0BF9FA35-E0B8-4F2A-B595-22B1226A8FB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5301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927D472-F3AC-4517-A73B-1D70B67510EB}"/>
              </a:ext>
            </a:extLst>
          </p:cNvPr>
          <p:cNvPicPr>
            <a:picLocks noGrp="1" noChangeAspect="1"/>
          </p:cNvPicPr>
          <p:nvPr>
            <p:ph idx="1"/>
          </p:nvPr>
        </p:nvPicPr>
        <p:blipFill rotWithShape="1">
          <a:blip r:embed="rId2">
            <a:alphaModFix amt="35000"/>
          </a:blip>
          <a:srcRect l="13021" r="4313"/>
          <a:stretch/>
        </p:blipFill>
        <p:spPr>
          <a:xfrm>
            <a:off x="20" y="10"/>
            <a:ext cx="12191980" cy="6857990"/>
          </a:xfrm>
          <a:prstGeom prst="rect">
            <a:avLst/>
          </a:prstGeom>
        </p:spPr>
      </p:pic>
      <p:sp>
        <p:nvSpPr>
          <p:cNvPr id="2" name="Title 1">
            <a:extLst>
              <a:ext uri="{FF2B5EF4-FFF2-40B4-BE49-F238E27FC236}">
                <a16:creationId xmlns:a16="http://schemas.microsoft.com/office/drawing/2014/main" id="{EF84A191-6758-4D6B-AF7A-C1B205BC668C}"/>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a:solidFill>
                  <a:schemeClr val="tx1"/>
                </a:solidFill>
              </a:rPr>
              <a:t>ProMax University</a:t>
            </a:r>
          </a:p>
        </p:txBody>
      </p:sp>
      <p:sp>
        <p:nvSpPr>
          <p:cNvPr id="4" name="Text Placeholder 3">
            <a:extLst>
              <a:ext uri="{FF2B5EF4-FFF2-40B4-BE49-F238E27FC236}">
                <a16:creationId xmlns:a16="http://schemas.microsoft.com/office/drawing/2014/main" id="{C973E07A-3C62-4CF0-9C3E-C46D8BE12FCC}"/>
              </a:ext>
            </a:extLst>
          </p:cNvPr>
          <p:cNvSpPr>
            <a:spLocks noGrp="1"/>
          </p:cNvSpPr>
          <p:nvPr>
            <p:ph type="body" sz="half" idx="2"/>
          </p:nvPr>
        </p:nvSpPr>
        <p:spPr>
          <a:xfrm>
            <a:off x="1100015" y="4670246"/>
            <a:ext cx="7315200" cy="914400"/>
          </a:xfrm>
        </p:spPr>
        <p:txBody>
          <a:bodyPr vert="horz" lIns="91440" tIns="45720" rIns="91440" bIns="45720" rtlCol="0" anchor="t">
            <a:normAutofit/>
          </a:bodyPr>
          <a:lstStyle/>
          <a:p>
            <a:pPr>
              <a:lnSpc>
                <a:spcPct val="90000"/>
              </a:lnSpc>
            </a:pPr>
            <a:r>
              <a:rPr lang="en-US" sz="2200" dirty="0">
                <a:solidFill>
                  <a:schemeClr val="tx1"/>
                </a:solidFill>
              </a:rPr>
              <a:t>Home Screen</a:t>
            </a:r>
          </a:p>
        </p:txBody>
      </p:sp>
    </p:spTree>
    <p:extLst>
      <p:ext uri="{BB962C8B-B14F-4D97-AF65-F5344CB8AC3E}">
        <p14:creationId xmlns:p14="http://schemas.microsoft.com/office/powerpoint/2010/main" val="1005094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6B92A9D-A537-4286-9F76-7A9AF1F64770}"/>
              </a:ext>
            </a:extLst>
          </p:cNvPr>
          <p:cNvPicPr>
            <a:picLocks noGrp="1" noChangeAspect="1"/>
          </p:cNvPicPr>
          <p:nvPr>
            <p:ph idx="1"/>
          </p:nvPr>
        </p:nvPicPr>
        <p:blipFill rotWithShape="1">
          <a:blip r:embed="rId2">
            <a:alphaModFix amt="35000"/>
          </a:blip>
          <a:srcRect l="6799" r="6534"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DFEA77EF-B5E9-45D8-879A-3DD01D1DF853}"/>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a:solidFill>
                  <a:schemeClr val="tx1"/>
                </a:solidFill>
              </a:rPr>
              <a:t>ProMax University</a:t>
            </a:r>
          </a:p>
        </p:txBody>
      </p:sp>
      <p:sp>
        <p:nvSpPr>
          <p:cNvPr id="4" name="Text Placeholder 3">
            <a:extLst>
              <a:ext uri="{FF2B5EF4-FFF2-40B4-BE49-F238E27FC236}">
                <a16:creationId xmlns:a16="http://schemas.microsoft.com/office/drawing/2014/main" id="{E5D5E183-4603-4C81-B2A5-F4E7BA178686}"/>
              </a:ext>
            </a:extLst>
          </p:cNvPr>
          <p:cNvSpPr>
            <a:spLocks noGrp="1"/>
          </p:cNvSpPr>
          <p:nvPr>
            <p:ph type="body" sz="half" idx="2"/>
          </p:nvPr>
        </p:nvSpPr>
        <p:spPr>
          <a:xfrm>
            <a:off x="1100015" y="4670246"/>
            <a:ext cx="7315200" cy="914400"/>
          </a:xfrm>
        </p:spPr>
        <p:txBody>
          <a:bodyPr vert="horz" lIns="91440" tIns="45720" rIns="91440" bIns="45720" rtlCol="0" anchor="t">
            <a:normAutofit/>
          </a:bodyPr>
          <a:lstStyle/>
          <a:p>
            <a:pPr>
              <a:lnSpc>
                <a:spcPct val="90000"/>
              </a:lnSpc>
            </a:pPr>
            <a:r>
              <a:rPr lang="en-US" sz="2200">
                <a:solidFill>
                  <a:schemeClr val="tx1"/>
                </a:solidFill>
              </a:rPr>
              <a:t>Classes</a:t>
            </a:r>
          </a:p>
        </p:txBody>
      </p:sp>
    </p:spTree>
    <p:extLst>
      <p:ext uri="{BB962C8B-B14F-4D97-AF65-F5344CB8AC3E}">
        <p14:creationId xmlns:p14="http://schemas.microsoft.com/office/powerpoint/2010/main" val="740033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3F06-9D4B-44B1-A05E-3686712EC721}"/>
              </a:ext>
            </a:extLst>
          </p:cNvPr>
          <p:cNvSpPr>
            <a:spLocks noGrp="1"/>
          </p:cNvSpPr>
          <p:nvPr>
            <p:ph type="title"/>
          </p:nvPr>
        </p:nvSpPr>
        <p:spPr/>
        <p:txBody>
          <a:bodyPr/>
          <a:lstStyle/>
          <a:p>
            <a:r>
              <a:rPr lang="en-US" dirty="0"/>
              <a:t>ProMax University</a:t>
            </a:r>
          </a:p>
        </p:txBody>
      </p:sp>
      <p:pic>
        <p:nvPicPr>
          <p:cNvPr id="6" name="Content Placeholder 5">
            <a:extLst>
              <a:ext uri="{FF2B5EF4-FFF2-40B4-BE49-F238E27FC236}">
                <a16:creationId xmlns:a16="http://schemas.microsoft.com/office/drawing/2014/main" id="{91DD599D-403F-4EC1-A82D-FAFCBAD35263}"/>
              </a:ext>
            </a:extLst>
          </p:cNvPr>
          <p:cNvPicPr>
            <a:picLocks noGrp="1" noChangeAspect="1"/>
          </p:cNvPicPr>
          <p:nvPr>
            <p:ph idx="1"/>
          </p:nvPr>
        </p:nvPicPr>
        <p:blipFill>
          <a:blip r:embed="rId2"/>
          <a:stretch>
            <a:fillRect/>
          </a:stretch>
        </p:blipFill>
        <p:spPr>
          <a:xfrm>
            <a:off x="3484593" y="430999"/>
            <a:ext cx="6325111" cy="2909360"/>
          </a:xfrm>
        </p:spPr>
      </p:pic>
      <p:sp>
        <p:nvSpPr>
          <p:cNvPr id="4" name="Text Placeholder 3">
            <a:extLst>
              <a:ext uri="{FF2B5EF4-FFF2-40B4-BE49-F238E27FC236}">
                <a16:creationId xmlns:a16="http://schemas.microsoft.com/office/drawing/2014/main" id="{F4DE101C-2672-4F0A-B611-D4EC45A531C5}"/>
              </a:ext>
            </a:extLst>
          </p:cNvPr>
          <p:cNvSpPr>
            <a:spLocks noGrp="1"/>
          </p:cNvSpPr>
          <p:nvPr>
            <p:ph type="body" sz="half" idx="2"/>
          </p:nvPr>
        </p:nvSpPr>
        <p:spPr/>
        <p:txBody>
          <a:bodyPr/>
          <a:lstStyle/>
          <a:p>
            <a:r>
              <a:rPr lang="en-US" dirty="0"/>
              <a:t>Quizzes</a:t>
            </a:r>
          </a:p>
        </p:txBody>
      </p:sp>
      <p:pic>
        <p:nvPicPr>
          <p:cNvPr id="8" name="Picture 7">
            <a:extLst>
              <a:ext uri="{FF2B5EF4-FFF2-40B4-BE49-F238E27FC236}">
                <a16:creationId xmlns:a16="http://schemas.microsoft.com/office/drawing/2014/main" id="{9ABFE623-B4EA-4307-BF8F-B0FC23C8F7F1}"/>
              </a:ext>
            </a:extLst>
          </p:cNvPr>
          <p:cNvPicPr>
            <a:picLocks noChangeAspect="1"/>
          </p:cNvPicPr>
          <p:nvPr/>
        </p:nvPicPr>
        <p:blipFill>
          <a:blip r:embed="rId3"/>
          <a:stretch>
            <a:fillRect/>
          </a:stretch>
        </p:blipFill>
        <p:spPr>
          <a:xfrm>
            <a:off x="6705338" y="3200307"/>
            <a:ext cx="5037952" cy="3259213"/>
          </a:xfrm>
          <a:prstGeom prst="rect">
            <a:avLst/>
          </a:prstGeom>
        </p:spPr>
      </p:pic>
    </p:spTree>
    <p:extLst>
      <p:ext uri="{BB962C8B-B14F-4D97-AF65-F5344CB8AC3E}">
        <p14:creationId xmlns:p14="http://schemas.microsoft.com/office/powerpoint/2010/main" val="184433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0BC9-7854-4191-B0F7-E28A00575795}"/>
              </a:ext>
            </a:extLst>
          </p:cNvPr>
          <p:cNvSpPr>
            <a:spLocks noGrp="1"/>
          </p:cNvSpPr>
          <p:nvPr>
            <p:ph type="title"/>
          </p:nvPr>
        </p:nvSpPr>
        <p:spPr/>
        <p:txBody>
          <a:bodyPr/>
          <a:lstStyle/>
          <a:p>
            <a:r>
              <a:rPr lang="en-US" dirty="0"/>
              <a:t>ProMax University</a:t>
            </a:r>
          </a:p>
        </p:txBody>
      </p:sp>
      <p:sp>
        <p:nvSpPr>
          <p:cNvPr id="4" name="Text Placeholder 3">
            <a:extLst>
              <a:ext uri="{FF2B5EF4-FFF2-40B4-BE49-F238E27FC236}">
                <a16:creationId xmlns:a16="http://schemas.microsoft.com/office/drawing/2014/main" id="{801B13AF-2716-41FB-B730-939A7ADDE957}"/>
              </a:ext>
            </a:extLst>
          </p:cNvPr>
          <p:cNvSpPr>
            <a:spLocks noGrp="1"/>
          </p:cNvSpPr>
          <p:nvPr>
            <p:ph type="body" sz="half" idx="2"/>
          </p:nvPr>
        </p:nvSpPr>
        <p:spPr/>
        <p:txBody>
          <a:bodyPr/>
          <a:lstStyle/>
          <a:p>
            <a:r>
              <a:rPr lang="en-US" dirty="0"/>
              <a:t>Reports</a:t>
            </a:r>
          </a:p>
        </p:txBody>
      </p:sp>
      <p:pic>
        <p:nvPicPr>
          <p:cNvPr id="8" name="Picture 7">
            <a:extLst>
              <a:ext uri="{FF2B5EF4-FFF2-40B4-BE49-F238E27FC236}">
                <a16:creationId xmlns:a16="http://schemas.microsoft.com/office/drawing/2014/main" id="{38E6F7A3-9304-41F4-B700-C805807BD4C8}"/>
              </a:ext>
            </a:extLst>
          </p:cNvPr>
          <p:cNvPicPr>
            <a:picLocks noChangeAspect="1"/>
          </p:cNvPicPr>
          <p:nvPr/>
        </p:nvPicPr>
        <p:blipFill>
          <a:blip r:embed="rId2"/>
          <a:stretch>
            <a:fillRect/>
          </a:stretch>
        </p:blipFill>
        <p:spPr>
          <a:xfrm>
            <a:off x="3844211" y="1281374"/>
            <a:ext cx="7666653" cy="4015652"/>
          </a:xfrm>
          <a:prstGeom prst="rect">
            <a:avLst/>
          </a:prstGeom>
        </p:spPr>
      </p:pic>
    </p:spTree>
    <p:extLst>
      <p:ext uri="{BB962C8B-B14F-4D97-AF65-F5344CB8AC3E}">
        <p14:creationId xmlns:p14="http://schemas.microsoft.com/office/powerpoint/2010/main" val="10720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500449143"/>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Lease Search</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can help you find the most profitable lease deals at a glance</a:t>
            </a: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F5AE-FDFC-4947-83A1-F3A113546079}"/>
              </a:ext>
            </a:extLst>
          </p:cNvPr>
          <p:cNvSpPr>
            <a:spLocks noGrp="1"/>
          </p:cNvSpPr>
          <p:nvPr>
            <p:ph type="title"/>
          </p:nvPr>
        </p:nvSpPr>
        <p:spPr>
          <a:xfrm>
            <a:off x="256032" y="1143000"/>
            <a:ext cx="2834640" cy="648478"/>
          </a:xfrm>
        </p:spPr>
        <p:txBody>
          <a:bodyPr/>
          <a:lstStyle/>
          <a:p>
            <a:r>
              <a:rPr lang="en-US" dirty="0"/>
              <a:t>Lease Search</a:t>
            </a:r>
          </a:p>
        </p:txBody>
      </p:sp>
      <p:sp>
        <p:nvSpPr>
          <p:cNvPr id="4" name="Text Placeholder 3">
            <a:extLst>
              <a:ext uri="{FF2B5EF4-FFF2-40B4-BE49-F238E27FC236}">
                <a16:creationId xmlns:a16="http://schemas.microsoft.com/office/drawing/2014/main" id="{3091D12E-76C7-4FED-AF64-F213F67EECD3}"/>
              </a:ext>
            </a:extLst>
          </p:cNvPr>
          <p:cNvSpPr>
            <a:spLocks noGrp="1"/>
          </p:cNvSpPr>
          <p:nvPr>
            <p:ph type="body" sz="half" idx="2"/>
          </p:nvPr>
        </p:nvSpPr>
        <p:spPr>
          <a:xfrm>
            <a:off x="256032" y="1894114"/>
            <a:ext cx="2834640" cy="3922052"/>
          </a:xfrm>
        </p:spPr>
        <p:txBody>
          <a:bodyPr>
            <a:normAutofit/>
          </a:bodyPr>
          <a:lstStyle/>
          <a:p>
            <a:r>
              <a:rPr lang="en-US" dirty="0"/>
              <a:t>If you already know what vehicle the customer would like you can go to:</a:t>
            </a:r>
          </a:p>
          <a:p>
            <a:r>
              <a:rPr lang="en-US" dirty="0"/>
              <a:t>Customer &gt; Retail/Lease </a:t>
            </a:r>
          </a:p>
          <a:p>
            <a:r>
              <a:rPr lang="en-US" dirty="0"/>
              <a:t>When you search this way it will show you the different lending options and the gross profit associated with those different deals at a glance. </a:t>
            </a:r>
          </a:p>
          <a:p>
            <a:r>
              <a:rPr lang="en-US" dirty="0"/>
              <a:t>From this screen you can also do a Retail vs Lease Comparison by hitting the Multi Option button.</a:t>
            </a:r>
          </a:p>
          <a:p>
            <a:r>
              <a:rPr lang="en-US" dirty="0"/>
              <a:t>Select the term the customer wants and then choose your payment to go to the deal screen.  </a:t>
            </a:r>
          </a:p>
        </p:txBody>
      </p:sp>
      <p:pic>
        <p:nvPicPr>
          <p:cNvPr id="12" name="Content Placeholder 11">
            <a:extLst>
              <a:ext uri="{FF2B5EF4-FFF2-40B4-BE49-F238E27FC236}">
                <a16:creationId xmlns:a16="http://schemas.microsoft.com/office/drawing/2014/main" id="{4632989A-24CF-401E-A22F-EB1BE822F92F}"/>
              </a:ext>
            </a:extLst>
          </p:cNvPr>
          <p:cNvPicPr>
            <a:picLocks noGrp="1" noChangeAspect="1"/>
          </p:cNvPicPr>
          <p:nvPr>
            <p:ph idx="1"/>
          </p:nvPr>
        </p:nvPicPr>
        <p:blipFill>
          <a:blip r:embed="rId2"/>
          <a:stretch>
            <a:fillRect/>
          </a:stretch>
        </p:blipFill>
        <p:spPr>
          <a:xfrm>
            <a:off x="3867150" y="1046167"/>
            <a:ext cx="7315200" cy="4765666"/>
          </a:xfrm>
        </p:spPr>
      </p:pic>
    </p:spTree>
    <p:extLst>
      <p:ext uri="{BB962C8B-B14F-4D97-AF65-F5344CB8AC3E}">
        <p14:creationId xmlns:p14="http://schemas.microsoft.com/office/powerpoint/2010/main" val="47288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Retail Search</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makes it easy to find the most profitable retail deals. </a:t>
            </a:r>
          </a:p>
        </p:txBody>
      </p:sp>
    </p:spTree>
    <p:extLst>
      <p:ext uri="{BB962C8B-B14F-4D97-AF65-F5344CB8AC3E}">
        <p14:creationId xmlns:p14="http://schemas.microsoft.com/office/powerpoint/2010/main" val="115582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323D-57C3-446E-862D-33CAE7AFF4B4}"/>
              </a:ext>
            </a:extLst>
          </p:cNvPr>
          <p:cNvSpPr>
            <a:spLocks noGrp="1"/>
          </p:cNvSpPr>
          <p:nvPr>
            <p:ph type="title"/>
          </p:nvPr>
        </p:nvSpPr>
        <p:spPr/>
        <p:txBody>
          <a:bodyPr/>
          <a:lstStyle/>
          <a:p>
            <a:r>
              <a:rPr lang="en-US" dirty="0"/>
              <a:t>Retail Search</a:t>
            </a:r>
          </a:p>
        </p:txBody>
      </p:sp>
      <p:pic>
        <p:nvPicPr>
          <p:cNvPr id="6" name="Content Placeholder 5">
            <a:extLst>
              <a:ext uri="{FF2B5EF4-FFF2-40B4-BE49-F238E27FC236}">
                <a16:creationId xmlns:a16="http://schemas.microsoft.com/office/drawing/2014/main" id="{1113DE23-1204-407D-8B8B-357D9086C085}"/>
              </a:ext>
            </a:extLst>
          </p:cNvPr>
          <p:cNvPicPr>
            <a:picLocks noGrp="1" noChangeAspect="1"/>
          </p:cNvPicPr>
          <p:nvPr>
            <p:ph idx="1"/>
          </p:nvPr>
        </p:nvPicPr>
        <p:blipFill>
          <a:blip r:embed="rId2"/>
          <a:stretch>
            <a:fillRect/>
          </a:stretch>
        </p:blipFill>
        <p:spPr>
          <a:xfrm>
            <a:off x="3867150" y="1646305"/>
            <a:ext cx="7315200" cy="3565391"/>
          </a:xfrm>
        </p:spPr>
      </p:pic>
      <p:sp>
        <p:nvSpPr>
          <p:cNvPr id="4" name="Text Placeholder 3">
            <a:extLst>
              <a:ext uri="{FF2B5EF4-FFF2-40B4-BE49-F238E27FC236}">
                <a16:creationId xmlns:a16="http://schemas.microsoft.com/office/drawing/2014/main" id="{97656AD9-FC1A-4D0B-AF08-E6231AEDB884}"/>
              </a:ext>
            </a:extLst>
          </p:cNvPr>
          <p:cNvSpPr>
            <a:spLocks noGrp="1"/>
          </p:cNvSpPr>
          <p:nvPr>
            <p:ph type="body" sz="half" idx="2"/>
          </p:nvPr>
        </p:nvSpPr>
        <p:spPr/>
        <p:txBody>
          <a:bodyPr/>
          <a:lstStyle/>
          <a:p>
            <a:r>
              <a:rPr lang="en-US" dirty="0"/>
              <a:t>Prospects &gt; Retail/Lease Search</a:t>
            </a:r>
          </a:p>
          <a:p>
            <a:r>
              <a:rPr lang="en-US" dirty="0"/>
              <a:t>Stock number = ALL</a:t>
            </a:r>
          </a:p>
          <a:p>
            <a:r>
              <a:rPr lang="en-US" dirty="0"/>
              <a:t>Fill out all of your requirements for the deal.</a:t>
            </a:r>
          </a:p>
          <a:p>
            <a:r>
              <a:rPr lang="en-US" dirty="0"/>
              <a:t>Update lenders if desired.</a:t>
            </a:r>
          </a:p>
          <a:p>
            <a:r>
              <a:rPr lang="en-US" dirty="0"/>
              <a:t> Hit calculate deals. </a:t>
            </a:r>
          </a:p>
        </p:txBody>
      </p:sp>
    </p:spTree>
    <p:extLst>
      <p:ext uri="{BB962C8B-B14F-4D97-AF65-F5344CB8AC3E}">
        <p14:creationId xmlns:p14="http://schemas.microsoft.com/office/powerpoint/2010/main" val="37491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A0B7-A7F0-4536-BCD2-EE0CCAB7489C}"/>
              </a:ext>
            </a:extLst>
          </p:cNvPr>
          <p:cNvSpPr>
            <a:spLocks noGrp="1"/>
          </p:cNvSpPr>
          <p:nvPr>
            <p:ph type="title"/>
          </p:nvPr>
        </p:nvSpPr>
        <p:spPr>
          <a:xfrm>
            <a:off x="256032" y="1143000"/>
            <a:ext cx="2834640" cy="657808"/>
          </a:xfrm>
        </p:spPr>
        <p:txBody>
          <a:bodyPr/>
          <a:lstStyle/>
          <a:p>
            <a:r>
              <a:rPr lang="en-US" dirty="0"/>
              <a:t>Retail Search</a:t>
            </a:r>
          </a:p>
        </p:txBody>
      </p:sp>
      <p:pic>
        <p:nvPicPr>
          <p:cNvPr id="6" name="Content Placeholder 5">
            <a:extLst>
              <a:ext uri="{FF2B5EF4-FFF2-40B4-BE49-F238E27FC236}">
                <a16:creationId xmlns:a16="http://schemas.microsoft.com/office/drawing/2014/main" id="{406C128C-1611-4B1C-AD1C-11AC41F60BFE}"/>
              </a:ext>
            </a:extLst>
          </p:cNvPr>
          <p:cNvPicPr>
            <a:picLocks noGrp="1" noChangeAspect="1"/>
          </p:cNvPicPr>
          <p:nvPr>
            <p:ph idx="1"/>
          </p:nvPr>
        </p:nvPicPr>
        <p:blipFill>
          <a:blip r:embed="rId2"/>
          <a:stretch>
            <a:fillRect/>
          </a:stretch>
        </p:blipFill>
        <p:spPr>
          <a:xfrm>
            <a:off x="3867150" y="1505819"/>
            <a:ext cx="7315200" cy="3846362"/>
          </a:xfrm>
        </p:spPr>
      </p:pic>
      <p:sp>
        <p:nvSpPr>
          <p:cNvPr id="4" name="Text Placeholder 3">
            <a:extLst>
              <a:ext uri="{FF2B5EF4-FFF2-40B4-BE49-F238E27FC236}">
                <a16:creationId xmlns:a16="http://schemas.microsoft.com/office/drawing/2014/main" id="{5BAFE519-E4EA-4563-851A-B4D01CCEC1DB}"/>
              </a:ext>
            </a:extLst>
          </p:cNvPr>
          <p:cNvSpPr>
            <a:spLocks noGrp="1"/>
          </p:cNvSpPr>
          <p:nvPr>
            <p:ph type="body" sz="half" idx="2"/>
          </p:nvPr>
        </p:nvSpPr>
        <p:spPr>
          <a:xfrm>
            <a:off x="256032" y="1800808"/>
            <a:ext cx="2834640" cy="4015358"/>
          </a:xfrm>
        </p:spPr>
        <p:txBody>
          <a:bodyPr/>
          <a:lstStyle/>
          <a:p>
            <a:r>
              <a:rPr lang="en-US" dirty="0"/>
              <a:t>Once you have all of your possible deals you can sort by profit or days in stock. </a:t>
            </a:r>
          </a:p>
          <a:p>
            <a:r>
              <a:rPr lang="en-US" dirty="0"/>
              <a:t>You can also hide profit in order to show the customer the screen or print off a sheet for the </a:t>
            </a:r>
            <a:r>
              <a:rPr lang="en-US" dirty="0" err="1"/>
              <a:t>salesrep</a:t>
            </a:r>
            <a:r>
              <a:rPr lang="en-US" dirty="0"/>
              <a:t> on what vehicles to show the customer. </a:t>
            </a:r>
          </a:p>
          <a:p>
            <a:r>
              <a:rPr lang="en-US" dirty="0"/>
              <a:t>When you decide on the vehicle, you can click on the payment hyperlink in order to access the deal screen.</a:t>
            </a:r>
          </a:p>
        </p:txBody>
      </p:sp>
    </p:spTree>
    <p:extLst>
      <p:ext uri="{BB962C8B-B14F-4D97-AF65-F5344CB8AC3E}">
        <p14:creationId xmlns:p14="http://schemas.microsoft.com/office/powerpoint/2010/main" val="40717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Sub Prime Search</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6229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41DF-9B9F-4FCA-B801-9F4D5F42B4B3}"/>
              </a:ext>
            </a:extLst>
          </p:cNvPr>
          <p:cNvSpPr>
            <a:spLocks noGrp="1"/>
          </p:cNvSpPr>
          <p:nvPr>
            <p:ph type="title"/>
          </p:nvPr>
        </p:nvSpPr>
        <p:spPr/>
        <p:txBody>
          <a:bodyPr/>
          <a:lstStyle/>
          <a:p>
            <a:r>
              <a:rPr lang="en-US" dirty="0"/>
              <a:t>Sub Prime Search</a:t>
            </a:r>
          </a:p>
        </p:txBody>
      </p:sp>
      <p:pic>
        <p:nvPicPr>
          <p:cNvPr id="6" name="Content Placeholder 5">
            <a:extLst>
              <a:ext uri="{FF2B5EF4-FFF2-40B4-BE49-F238E27FC236}">
                <a16:creationId xmlns:a16="http://schemas.microsoft.com/office/drawing/2014/main" id="{D19D2504-77C7-49A4-BC35-68AB1F237D9D}"/>
              </a:ext>
            </a:extLst>
          </p:cNvPr>
          <p:cNvPicPr>
            <a:picLocks noGrp="1" noChangeAspect="1"/>
          </p:cNvPicPr>
          <p:nvPr>
            <p:ph idx="1"/>
          </p:nvPr>
        </p:nvPicPr>
        <p:blipFill>
          <a:blip r:embed="rId2"/>
          <a:stretch>
            <a:fillRect/>
          </a:stretch>
        </p:blipFill>
        <p:spPr>
          <a:xfrm>
            <a:off x="3867150" y="1658151"/>
            <a:ext cx="7315200" cy="3541699"/>
          </a:xfrm>
        </p:spPr>
      </p:pic>
      <p:sp>
        <p:nvSpPr>
          <p:cNvPr id="4" name="Text Placeholder 3">
            <a:extLst>
              <a:ext uri="{FF2B5EF4-FFF2-40B4-BE49-F238E27FC236}">
                <a16:creationId xmlns:a16="http://schemas.microsoft.com/office/drawing/2014/main" id="{B1820162-48B9-4288-8180-E9234D01738A}"/>
              </a:ext>
            </a:extLst>
          </p:cNvPr>
          <p:cNvSpPr>
            <a:spLocks noGrp="1"/>
          </p:cNvSpPr>
          <p:nvPr>
            <p:ph type="body" sz="half" idx="2"/>
          </p:nvPr>
        </p:nvSpPr>
        <p:spPr/>
        <p:txBody>
          <a:bodyPr/>
          <a:lstStyle/>
          <a:p>
            <a:r>
              <a:rPr lang="en-US" dirty="0"/>
              <a:t>The Sub Prime Search is very similar to the retail search, but it has less attributes to search on and uses your sub prime lenders in order to find deals.</a:t>
            </a:r>
          </a:p>
          <a:p>
            <a:r>
              <a:rPr lang="en-US" dirty="0"/>
              <a:t>Customer &gt; Sub Prime Search</a:t>
            </a:r>
          </a:p>
          <a:p>
            <a:r>
              <a:rPr lang="en-US" dirty="0"/>
              <a:t>Fill out your criteria, adjust the lenders if you’d like, and hit calculate deals. </a:t>
            </a:r>
          </a:p>
        </p:txBody>
      </p:sp>
    </p:spTree>
    <p:extLst>
      <p:ext uri="{BB962C8B-B14F-4D97-AF65-F5344CB8AC3E}">
        <p14:creationId xmlns:p14="http://schemas.microsoft.com/office/powerpoint/2010/main" val="426031515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1210</TotalTime>
  <Words>646</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PowerPoint Presentation</vt:lpstr>
      <vt:lpstr>Agenda</vt:lpstr>
      <vt:lpstr>Lease Search</vt:lpstr>
      <vt:lpstr>Lease Search</vt:lpstr>
      <vt:lpstr>Retail Search</vt:lpstr>
      <vt:lpstr>Retail Search</vt:lpstr>
      <vt:lpstr>Retail Search</vt:lpstr>
      <vt:lpstr>Sub Prime Search</vt:lpstr>
      <vt:lpstr>Sub Prime Search</vt:lpstr>
      <vt:lpstr>Sub Prime Search</vt:lpstr>
      <vt:lpstr>Cash Search</vt:lpstr>
      <vt:lpstr>Cash Search</vt:lpstr>
      <vt:lpstr>ProMax University</vt:lpstr>
      <vt:lpstr>ProMax University</vt:lpstr>
      <vt:lpstr>ProMax University</vt:lpstr>
      <vt:lpstr>ProMax University</vt:lpstr>
      <vt:lpstr>ProMax University</vt:lpstr>
      <vt:lpstr>ProMax University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24</cp:revision>
  <dcterms:created xsi:type="dcterms:W3CDTF">2020-02-24T19:10:06Z</dcterms:created>
  <dcterms:modified xsi:type="dcterms:W3CDTF">2022-01-19T15:48:22Z</dcterms:modified>
</cp:coreProperties>
</file>